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4"/>
  </p:sldMasterIdLst>
  <p:sldIdLst>
    <p:sldId id="256" r:id="rId5"/>
    <p:sldId id="274" r:id="rId6"/>
    <p:sldId id="260" r:id="rId7"/>
    <p:sldId id="261" r:id="rId8"/>
    <p:sldId id="262" r:id="rId9"/>
    <p:sldId id="263" r:id="rId10"/>
    <p:sldId id="264" r:id="rId11"/>
    <p:sldId id="267" r:id="rId12"/>
    <p:sldId id="266" r:id="rId13"/>
    <p:sldId id="265" r:id="rId14"/>
    <p:sldId id="268" r:id="rId15"/>
    <p:sldId id="270" r:id="rId16"/>
    <p:sldId id="273" r:id="rId17"/>
    <p:sldId id="271" r:id="rId18"/>
    <p:sldId id="272" r:id="rId19"/>
    <p:sldId id="275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0605"/>
    <a:srgbClr val="FF0020"/>
    <a:srgbClr val="9E0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8"/>
    <p:restoredTop sz="97219"/>
  </p:normalViewPr>
  <p:slideViewPr>
    <p:cSldViewPr snapToGrid="0" snapToObjects="1">
      <p:cViewPr varScale="1">
        <p:scale>
          <a:sx n="128" d="100"/>
          <a:sy n="128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March 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9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March 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March 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0FED-6E95-4177-A7EF-CD303B9E611D}" type="datetime4">
              <a:rPr lang="en-US" smtClean="0"/>
              <a:t>March 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1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March 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7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March 6,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2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March 6, 2023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11929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March 6,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5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March 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5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March 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2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March 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960BD-7AC1-4217-9611-AAA56D3EE38F}" type="datetime4">
              <a:rPr lang="en-US" smtClean="0"/>
              <a:pPr/>
              <a:t>March 6,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15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133" y="1930081"/>
            <a:ext cx="9144000" cy="1960530"/>
          </a:xfrm>
        </p:spPr>
        <p:txBody>
          <a:bodyPr/>
          <a:lstStyle/>
          <a:p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Click here for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524000" y="501935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5355021" y="4136613"/>
            <a:ext cx="1481958" cy="4572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56E6B-40CF-5F42-B72E-3CEF14FAF60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F2082-F79A-FC47-9F7A-4E4BAA3E20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11664" y="1025992"/>
            <a:ext cx="2768673" cy="68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9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5161A9-EEE9-FE43-8948-77B86A745351}"/>
              </a:ext>
            </a:extLst>
          </p:cNvPr>
          <p:cNvSpPr/>
          <p:nvPr/>
        </p:nvSpPr>
        <p:spPr>
          <a:xfrm>
            <a:off x="6858000" y="0"/>
            <a:ext cx="5334000" cy="68122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399"/>
            <a:ext cx="6364224" cy="1645921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Click here for heading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3133682"/>
            <a:ext cx="484632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Lorem ipsum dolor sit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amet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consectetur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adipiscing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elit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Cur post Tarentum ad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Archytam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? Quantum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Aristoxeni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ingenium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consumptum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videmus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in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musicis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? Et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quod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est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munus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quod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opus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sapientiae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? Duo Reges: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constructio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interrete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Sed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tamen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intellego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quid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velit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Nobis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aliter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videtur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recte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secusne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postea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;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2668514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SUBTITLE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00BF0C-2606-2848-BAD7-8C89DF927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0"/>
            <a:ext cx="5334000" cy="67665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</p:spTree>
    <p:extLst>
      <p:ext uri="{BB962C8B-B14F-4D97-AF65-F5344CB8AC3E}">
        <p14:creationId xmlns:p14="http://schemas.microsoft.com/office/powerpoint/2010/main" val="730684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5161A9-EEE9-FE43-8948-77B86A745351}"/>
              </a:ext>
            </a:extLst>
          </p:cNvPr>
          <p:cNvSpPr/>
          <p:nvPr/>
        </p:nvSpPr>
        <p:spPr>
          <a:xfrm>
            <a:off x="6858000" y="0"/>
            <a:ext cx="5334000" cy="68122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399"/>
            <a:ext cx="6364224" cy="1645921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Click here for heading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3133682"/>
            <a:ext cx="484632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Lorem ipsum dolor sit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amet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consectetur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adipiscing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elit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Cur post Tarentum ad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Archytam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? Quantum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Aristoxeni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ingenium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consumptum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videmus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in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musicis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? Et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quod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est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munus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quod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opus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sapientiae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? Duo Reges: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constructio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interrete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Sed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tamen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intellego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quid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velit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Nobis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aliter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videtur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recte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secusne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postea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;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2668514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SUBTITLE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00BF0C-2606-2848-BAD7-8C89DF9278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26" r="7794" b="1333"/>
          <a:stretch/>
        </p:blipFill>
        <p:spPr>
          <a:xfrm>
            <a:off x="6858000" y="10160"/>
            <a:ext cx="5334000" cy="676656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570764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399"/>
            <a:ext cx="6364224" cy="1645921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Click here for heading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3133682"/>
            <a:ext cx="484632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Lorem ipsum dolor sit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amet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consectetur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adipiscing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elit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Cur post Tarentum ad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Archytam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? Quantum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Aristoxeni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ingenium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consumptum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videmus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in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musicis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? Et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quod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est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munus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quod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opus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sapientiae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? Duo Reges: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constructio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interrete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Sed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tamen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intellego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quid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velit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Nobis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aliter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videtur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recte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secusne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postea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;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2668514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SUBTITLE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7FF752-7D38-5240-8B0D-776C9BBB96A2}"/>
              </a:ext>
            </a:extLst>
          </p:cNvPr>
          <p:cNvSpPr/>
          <p:nvPr/>
        </p:nvSpPr>
        <p:spPr>
          <a:xfrm>
            <a:off x="6858000" y="868680"/>
            <a:ext cx="5334000" cy="29718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296E62-3A47-E349-8AC0-17C78C86497E}"/>
              </a:ext>
            </a:extLst>
          </p:cNvPr>
          <p:cNvSpPr/>
          <p:nvPr/>
        </p:nvSpPr>
        <p:spPr>
          <a:xfrm>
            <a:off x="6858000" y="3817620"/>
            <a:ext cx="5334000" cy="29718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7BCFB029-4C6F-C249-90C7-77F9A1D16A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840" t="16507" r="34196" b="26534"/>
          <a:stretch/>
        </p:blipFill>
        <p:spPr>
          <a:xfrm>
            <a:off x="8409432" y="4185295"/>
            <a:ext cx="2231136" cy="22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6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AA352FE-B13C-8940-8AA3-24AC9C5D2FEA}"/>
              </a:ext>
            </a:extLst>
          </p:cNvPr>
          <p:cNvSpPr txBox="1">
            <a:spLocks/>
          </p:cNvSpPr>
          <p:nvPr/>
        </p:nvSpPr>
        <p:spPr>
          <a:xfrm>
            <a:off x="1045464" y="2574693"/>
            <a:ext cx="10890504" cy="139308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800" b="1" spc="-150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Click here for subtext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952" y="1578165"/>
            <a:ext cx="10890504" cy="1545612"/>
          </a:xfrm>
        </p:spPr>
        <p:txBody>
          <a:bodyPr lIns="0" rIns="0">
            <a:noAutofit/>
          </a:bodyPr>
          <a:lstStyle/>
          <a:p>
            <a:pPr algn="l"/>
            <a:r>
              <a:rPr lang="en-US" sz="8800" b="1" spc="-150" dirty="0">
                <a:solidFill>
                  <a:srgbClr val="9E0605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Click here for heading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2703576" y="4089688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B6F3488-2202-B34E-AB04-DEC91677DA06}"/>
              </a:ext>
            </a:extLst>
          </p:cNvPr>
          <p:cNvSpPr txBox="1">
            <a:spLocks/>
          </p:cNvSpPr>
          <p:nvPr/>
        </p:nvSpPr>
        <p:spPr>
          <a:xfrm>
            <a:off x="2703576" y="4257319"/>
            <a:ext cx="6784848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Lorem ipsum dolor sit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amet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consectetur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adipiscing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elit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Cur post Tarentum ad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Archytam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? Quantum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Aristoxeni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ingenium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consumptum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videmus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in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musicis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? Et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quod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est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munus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quod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opus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sapientiae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? Duo Reges: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constructio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interrete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Sed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tamen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intellego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quid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velit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Nobis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aliter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videtur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recte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secusne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postea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516916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399"/>
            <a:ext cx="6364224" cy="1645921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Click here for heading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3133682"/>
            <a:ext cx="484632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Lorem ipsum dolor sit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amet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consectetur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adipiscing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elit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Cur post Tarentum ad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Archytam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? Quantum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Aristoxeni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ingenium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consumptum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videmus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in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musicis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? Et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quod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est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munus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quod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opus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sapientiae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? Duo Reges: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constructio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interrete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Sed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tamen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intellego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quid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velit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Nobis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aliter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videtur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recte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secusne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postea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;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2668514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SUBTITLE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7FF752-7D38-5240-8B0D-776C9BBB96A2}"/>
              </a:ext>
            </a:extLst>
          </p:cNvPr>
          <p:cNvSpPr/>
          <p:nvPr/>
        </p:nvSpPr>
        <p:spPr>
          <a:xfrm>
            <a:off x="6858000" y="868680"/>
            <a:ext cx="5334000" cy="29718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ADB24-08F4-1B48-8919-49C7715F4D99}"/>
              </a:ext>
            </a:extLst>
          </p:cNvPr>
          <p:cNvSpPr txBox="1"/>
          <p:nvPr/>
        </p:nvSpPr>
        <p:spPr>
          <a:xfrm>
            <a:off x="8183880" y="5022326"/>
            <a:ext cx="3008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rbel" panose="020B0503020204020204" pitchFamily="34" charset="0"/>
              </a:rPr>
              <a:t>Sed ego in hoc </a:t>
            </a:r>
            <a:r>
              <a:rPr lang="en-US" sz="2400" b="1" dirty="0" err="1">
                <a:latin typeface="Corbel" panose="020B0503020204020204" pitchFamily="34" charset="0"/>
              </a:rPr>
              <a:t>resisto</a:t>
            </a:r>
            <a:r>
              <a:rPr lang="en-US" sz="2400" b="1" dirty="0">
                <a:latin typeface="Corbel" panose="020B0503020204020204" pitchFamily="34" charset="0"/>
              </a:rPr>
              <a:t>; </a:t>
            </a:r>
            <a:r>
              <a:rPr lang="en-US" sz="2400" b="1" dirty="0" err="1">
                <a:latin typeface="Corbel" panose="020B0503020204020204" pitchFamily="34" charset="0"/>
              </a:rPr>
              <a:t>Minime</a:t>
            </a:r>
            <a:r>
              <a:rPr lang="en-US" sz="2400" b="1" dirty="0">
                <a:latin typeface="Corbel" panose="020B0503020204020204" pitchFamily="34" charset="0"/>
              </a:rPr>
              <a:t> </a:t>
            </a:r>
            <a:r>
              <a:rPr lang="en-US" sz="2400" b="1" dirty="0" err="1">
                <a:latin typeface="Corbel" panose="020B0503020204020204" pitchFamily="34" charset="0"/>
              </a:rPr>
              <a:t>vero</a:t>
            </a:r>
            <a:r>
              <a:rPr lang="en-US" sz="2400" b="1" dirty="0">
                <a:latin typeface="Corbel" panose="020B0503020204020204" pitchFamily="34" charset="0"/>
              </a:rPr>
              <a:t>, </a:t>
            </a:r>
            <a:r>
              <a:rPr lang="en-US" sz="2400" b="1" dirty="0" err="1">
                <a:latin typeface="Corbel" panose="020B0503020204020204" pitchFamily="34" charset="0"/>
              </a:rPr>
              <a:t>inquit</a:t>
            </a:r>
            <a:r>
              <a:rPr lang="en-US" sz="2400" b="1" dirty="0">
                <a:latin typeface="Corbel" panose="020B0503020204020204" pitchFamily="34" charset="0"/>
              </a:rPr>
              <a:t> </a:t>
            </a:r>
            <a:r>
              <a:rPr lang="en-US" sz="2400" b="1" dirty="0" err="1">
                <a:latin typeface="Corbel" panose="020B0503020204020204" pitchFamily="34" charset="0"/>
              </a:rPr>
              <a:t>ille</a:t>
            </a:r>
            <a:r>
              <a:rPr lang="en-US" sz="2400" b="1" dirty="0">
                <a:latin typeface="Corbel" panose="020B0503020204020204" pitchFamily="34" charset="0"/>
              </a:rPr>
              <a:t>, </a:t>
            </a:r>
            <a:r>
              <a:rPr lang="en-US" sz="2400" b="1" dirty="0" err="1">
                <a:latin typeface="Corbel" panose="020B0503020204020204" pitchFamily="34" charset="0"/>
              </a:rPr>
              <a:t>consentit</a:t>
            </a:r>
            <a:r>
              <a:rPr lang="en-US" sz="2400" dirty="0">
                <a:latin typeface="Corbel" panose="020B0503020204020204" pitchFamily="34" charset="0"/>
              </a:rPr>
              <a:t>. </a:t>
            </a:r>
          </a:p>
        </p:txBody>
      </p:sp>
      <p:pic>
        <p:nvPicPr>
          <p:cNvPr id="9" name="Picture 8" descr="Shape, arrow&#10;&#10;Description automatically generated">
            <a:extLst>
              <a:ext uri="{FF2B5EF4-FFF2-40B4-BE49-F238E27FC236}">
                <a16:creationId xmlns:a16="http://schemas.microsoft.com/office/drawing/2014/main" id="{71496AC9-C37E-574D-BA9A-1CA79A645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534" y="4107180"/>
            <a:ext cx="10033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79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757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3579AD-FB02-164A-B92B-2CBBB20E7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9984" y="3429265"/>
            <a:ext cx="5010912" cy="28282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DDECF7-01EB-D042-AD66-4099B694EFAD}"/>
              </a:ext>
            </a:extLst>
          </p:cNvPr>
          <p:cNvSpPr/>
          <p:nvPr/>
        </p:nvSpPr>
        <p:spPr>
          <a:xfrm>
            <a:off x="896112" y="996696"/>
            <a:ext cx="7287768" cy="4270248"/>
          </a:xfrm>
          <a:prstGeom prst="rect">
            <a:avLst/>
          </a:prstGeom>
          <a:solidFill>
            <a:schemeClr val="bg1">
              <a:lumMod val="85000"/>
              <a:alpha val="504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580579"/>
            <a:ext cx="4882896" cy="737583"/>
          </a:xfrm>
        </p:spPr>
        <p:txBody>
          <a:bodyPr lIns="0" rIns="0">
            <a:noAutofit/>
          </a:bodyPr>
          <a:lstStyle/>
          <a:p>
            <a:pPr algn="l"/>
            <a:r>
              <a:rPr lang="en-US" sz="4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Click here for heading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3636984"/>
            <a:ext cx="4882896" cy="1360757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Cur post Tarentum ad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Archytam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? Quantum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Aristoxeni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ingenium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consumptum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videmus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in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musicis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? Et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quod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est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munus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quod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opus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sapientiae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? Duo Reges: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constructio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interrete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Sed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tamen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intellego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quid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velit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Nobis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aliter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videtur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recte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secusne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postea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;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2435095"/>
            <a:ext cx="365294" cy="4571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1233107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SUBTITLE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0D7CF5-D096-0747-BE83-4F33D7E773CE}"/>
              </a:ext>
            </a:extLst>
          </p:cNvPr>
          <p:cNvSpPr txBox="1"/>
          <p:nvPr/>
        </p:nvSpPr>
        <p:spPr>
          <a:xfrm>
            <a:off x="1371600" y="2831924"/>
            <a:ext cx="340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rbel" panose="020B0503020204020204" pitchFamily="34" charset="0"/>
              </a:rPr>
              <a:t>$369.4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 lorem ipsum dolor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FBD1AD-D562-EE46-A073-E5C029D24141}"/>
              </a:ext>
            </a:extLst>
          </p:cNvPr>
          <p:cNvSpPr txBox="1"/>
          <p:nvPr/>
        </p:nvSpPr>
        <p:spPr>
          <a:xfrm>
            <a:off x="4608576" y="2824209"/>
            <a:ext cx="4123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rbel" panose="020B0503020204020204" pitchFamily="34" charset="0"/>
              </a:rPr>
              <a:t>$221.7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 lorem ipsum dolor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8F20C2-0127-3041-A971-D4577472AD79}"/>
              </a:ext>
            </a:extLst>
          </p:cNvPr>
          <p:cNvCxnSpPr/>
          <p:nvPr/>
        </p:nvCxnSpPr>
        <p:spPr>
          <a:xfrm flipH="1">
            <a:off x="4398264" y="2909907"/>
            <a:ext cx="210312" cy="402336"/>
          </a:xfrm>
          <a:prstGeom prst="line">
            <a:avLst/>
          </a:prstGeom>
          <a:ln w="15875">
            <a:solidFill>
              <a:srgbClr val="9E06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7E6AC-97FC-6E49-9ACF-6E888FCD97C6}"/>
              </a:ext>
            </a:extLst>
          </p:cNvPr>
          <p:cNvSpPr/>
          <p:nvPr/>
        </p:nvSpPr>
        <p:spPr>
          <a:xfrm>
            <a:off x="896112" y="996696"/>
            <a:ext cx="7287768" cy="77836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42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6949440" y="2922698"/>
            <a:ext cx="4572000" cy="1524167"/>
          </a:xfrm>
          <a:prstGeom prst="rect">
            <a:avLst/>
          </a:prstGeom>
        </p:spPr>
        <p:txBody>
          <a:bodyPr vert="horz" lIns="9144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Click to change heading</a:t>
            </a:r>
          </a:p>
          <a:p>
            <a:pPr algn="l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Quid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ait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Aristoteles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reliquique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Platonis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alumni? Sed ego in hoc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resisto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;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Minime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vero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inquit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ille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consentit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Non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potes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nisi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retexueris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illa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Ad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eas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enim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res ab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Epicuro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praecepta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dantur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Neutrum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vero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inquit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ille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pPr algn="l"/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pPr algn="l"/>
            <a:endParaRPr lang="en-US" b="1" dirty="0">
              <a:solidFill>
                <a:srgbClr val="9E0605"/>
              </a:solidFill>
              <a:latin typeface="Corbel" panose="020B0503020204020204" pitchFamily="34" charset="0"/>
            </a:endParaRPr>
          </a:p>
          <a:p>
            <a:pPr algn="l"/>
            <a:endParaRPr lang="en-US" b="1" dirty="0">
              <a:solidFill>
                <a:srgbClr val="9E0605"/>
              </a:solidFill>
              <a:latin typeface="Corbel" panose="020B0503020204020204" pitchFamily="34" charset="0"/>
            </a:endParaRPr>
          </a:p>
          <a:p>
            <a:pPr algn="l"/>
            <a:endParaRPr lang="en-US" b="1" dirty="0">
              <a:solidFill>
                <a:srgbClr val="9E0605"/>
              </a:solidFill>
              <a:latin typeface="Corbel" panose="020B0503020204020204" pitchFamily="34" charset="0"/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D189DF-C75B-9F4E-8256-970B9D320B4C}"/>
              </a:ext>
            </a:extLst>
          </p:cNvPr>
          <p:cNvSpPr txBox="1">
            <a:spLocks/>
          </p:cNvSpPr>
          <p:nvPr/>
        </p:nvSpPr>
        <p:spPr>
          <a:xfrm>
            <a:off x="1522476" y="2504231"/>
            <a:ext cx="5221224" cy="83693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spc="-150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Click here for subtext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50791-6BAF-234A-8856-6BBE222E90D6}"/>
              </a:ext>
            </a:extLst>
          </p:cNvPr>
          <p:cNvSpPr txBox="1">
            <a:spLocks/>
          </p:cNvSpPr>
          <p:nvPr/>
        </p:nvSpPr>
        <p:spPr>
          <a:xfrm>
            <a:off x="841248" y="1929383"/>
            <a:ext cx="5696712" cy="945103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spc="-150" dirty="0">
                <a:solidFill>
                  <a:srgbClr val="C00000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Click here for heading</a:t>
            </a:r>
          </a:p>
        </p:txBody>
      </p:sp>
    </p:spTree>
    <p:extLst>
      <p:ext uri="{BB962C8B-B14F-4D97-AF65-F5344CB8AC3E}">
        <p14:creationId xmlns:p14="http://schemas.microsoft.com/office/powerpoint/2010/main" val="3531779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707745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Click here for heading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572921" y="4683716"/>
            <a:ext cx="4451957" cy="455896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Click to change heading</a:t>
            </a: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9592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SUBTITLE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9" name="Picture 8" descr="A picture containing sky, outdoor, resort&#10;&#10;Description automatically generated">
            <a:extLst>
              <a:ext uri="{FF2B5EF4-FFF2-40B4-BE49-F238E27FC236}">
                <a16:creationId xmlns:a16="http://schemas.microsoft.com/office/drawing/2014/main" id="{4587C699-AD94-EE42-83B9-27DD91472E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8285" y="2614453"/>
            <a:ext cx="4331914" cy="1629093"/>
          </a:xfrm>
          <a:prstGeom prst="rect">
            <a:avLst/>
          </a:prstGeom>
        </p:spPr>
      </p:pic>
      <p:pic>
        <p:nvPicPr>
          <p:cNvPr id="4" name="Picture 3" descr="A building with a sign in front of it&#10;&#10;Description automatically generated with medium confidence">
            <a:extLst>
              <a:ext uri="{FF2B5EF4-FFF2-40B4-BE49-F238E27FC236}">
                <a16:creationId xmlns:a16="http://schemas.microsoft.com/office/drawing/2014/main" id="{F29A7D32-F124-6E45-82AA-78B1213ED2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0871" y="2528721"/>
            <a:ext cx="4331914" cy="16290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4A5CAF9-FD15-E942-A53F-6E22B9E0E13C}"/>
              </a:ext>
            </a:extLst>
          </p:cNvPr>
          <p:cNvSpPr/>
          <p:nvPr/>
        </p:nvSpPr>
        <p:spPr>
          <a:xfrm rot="16200000">
            <a:off x="1663325" y="5057316"/>
            <a:ext cx="18288" cy="182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FB66FE-CB17-A244-89C8-51A7774591FE}"/>
              </a:ext>
            </a:extLst>
          </p:cNvPr>
          <p:cNvSpPr/>
          <p:nvPr/>
        </p:nvSpPr>
        <p:spPr>
          <a:xfrm>
            <a:off x="1580871" y="5369263"/>
            <a:ext cx="4331914" cy="83099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Lorem ipsum dolor sit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amet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consectetur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adipiscing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elit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. Quid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ait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Aristoteles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reliquique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Platonis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alumni? Sed ego in hoc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resisto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; </a:t>
            </a:r>
            <a:endParaRPr lang="en-US" sz="1600" b="1" dirty="0">
              <a:solidFill>
                <a:srgbClr val="9E0605"/>
              </a:solidFill>
              <a:latin typeface="Corbel" panose="020B0503020204020204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AB9D23-8BF4-CD4E-BBBC-07EF226AC0FC}"/>
              </a:ext>
            </a:extLst>
          </p:cNvPr>
          <p:cNvSpPr txBox="1">
            <a:spLocks/>
          </p:cNvSpPr>
          <p:nvPr/>
        </p:nvSpPr>
        <p:spPr>
          <a:xfrm>
            <a:off x="6938285" y="4679615"/>
            <a:ext cx="4451957" cy="455896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Click to change heading</a:t>
            </a: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4FD1F-FD64-2742-8D51-1AC7C51AFD7C}"/>
              </a:ext>
            </a:extLst>
          </p:cNvPr>
          <p:cNvSpPr/>
          <p:nvPr/>
        </p:nvSpPr>
        <p:spPr>
          <a:xfrm rot="16200000">
            <a:off x="7028689" y="5053215"/>
            <a:ext cx="18288" cy="182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9E447E-5E66-B44C-BCC1-6A9FC6A342E1}"/>
              </a:ext>
            </a:extLst>
          </p:cNvPr>
          <p:cNvSpPr/>
          <p:nvPr/>
        </p:nvSpPr>
        <p:spPr>
          <a:xfrm>
            <a:off x="6946235" y="5365162"/>
            <a:ext cx="4331914" cy="83099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Lorem ipsum dolor sit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amet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consectetur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adipiscing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elit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. Quid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ait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Aristoteles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reliquique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Platonis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alumni? Sed ego in hoc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resisto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; </a:t>
            </a:r>
            <a:endParaRPr lang="en-US" sz="1600" b="1" dirty="0">
              <a:solidFill>
                <a:srgbClr val="9E0605"/>
              </a:solidFill>
              <a:latin typeface="Corbel" panose="020B0503020204020204" pitchFamily="34" charset="0"/>
            </a:endParaRPr>
          </a:p>
        </p:txBody>
      </p:sp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92BD9317-5291-EF43-99A1-B2378A619F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55626"/>
            <a:ext cx="12192000" cy="352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33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C1A963-A3B4-ED46-AC81-BC74D32AFE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11664" y="5026475"/>
            <a:ext cx="2768673" cy="68138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AA352FE-B13C-8940-8AA3-24AC9C5D2FEA}"/>
              </a:ext>
            </a:extLst>
          </p:cNvPr>
          <p:cNvSpPr txBox="1">
            <a:spLocks/>
          </p:cNvSpPr>
          <p:nvPr/>
        </p:nvSpPr>
        <p:spPr>
          <a:xfrm>
            <a:off x="1045464" y="2574693"/>
            <a:ext cx="10890504" cy="139308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800" b="1" spc="-150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Click here for subtext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952" y="1578165"/>
            <a:ext cx="10890504" cy="1545612"/>
          </a:xfrm>
        </p:spPr>
        <p:txBody>
          <a:bodyPr lIns="0" rIns="0">
            <a:noAutofit/>
          </a:bodyPr>
          <a:lstStyle/>
          <a:p>
            <a:pPr algn="l"/>
            <a:r>
              <a:rPr lang="en-US" sz="8800" b="1" spc="-150" dirty="0">
                <a:solidFill>
                  <a:srgbClr val="9E0605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Click here for heading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1236268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707745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Click here for heading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668514"/>
            <a:ext cx="9144000" cy="3088973"/>
          </a:xfrm>
          <a:prstGeom prst="rect">
            <a:avLst/>
          </a:prstGeom>
        </p:spPr>
        <p:txBody>
          <a:bodyPr vert="horz" lIns="91440" tIns="45720" rIns="91440" bIns="45720" numCol="2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Click to change list item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Click to change list item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Click to change list item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Click to change list item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Click to change list item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Click to change list item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Click to change list item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Click to change list item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Click to change list item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Click to change list item</a:t>
            </a: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SUBTITLE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</p:spTree>
    <p:extLst>
      <p:ext uri="{BB962C8B-B14F-4D97-AF65-F5344CB8AC3E}">
        <p14:creationId xmlns:p14="http://schemas.microsoft.com/office/powerpoint/2010/main" val="72136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707745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Click here for heading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668514"/>
            <a:ext cx="731520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Lorem ipsum dolor sit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amet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consectetur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adipiscing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elit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. 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Et </a:t>
            </a:r>
            <a:r>
              <a:rPr lang="en-US" sz="1800" i="1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harum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i="1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quidem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rerum facilis </a:t>
            </a:r>
            <a:r>
              <a:rPr lang="en-US" sz="1800" i="1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est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et </a:t>
            </a:r>
            <a:r>
              <a:rPr lang="en-US" sz="1800" i="1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expedita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i="1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distinctio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.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Cur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deinde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Metrodori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liberos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commendas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?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Paria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sunt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igitur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.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Conferam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tecum,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quam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cuique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verso rem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subicias</a:t>
            </a: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;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Sit sane </a:t>
            </a:r>
            <a:r>
              <a:rPr lang="en-US" sz="1800" i="1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ista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i="1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voluptas</a:t>
            </a:r>
            <a:r>
              <a:rPr lang="en-US" sz="1800" i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.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Duo Reges: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constructio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interrete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. </a:t>
            </a:r>
          </a:p>
          <a:p>
            <a:pPr algn="l">
              <a:lnSpc>
                <a:spcPct val="100000"/>
              </a:lnSpc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Rhetorice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igitur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inquam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nos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mavis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quam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dialectice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disputare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?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Multoque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hoc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melius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nos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veriusque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quam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Stoici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. Ut pulsi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recurrant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?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Quacumque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enim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ingredimur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, in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aliqua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historia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vestigium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ponimus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SUBTITLE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</p:spTree>
    <p:extLst>
      <p:ext uri="{BB962C8B-B14F-4D97-AF65-F5344CB8AC3E}">
        <p14:creationId xmlns:p14="http://schemas.microsoft.com/office/powerpoint/2010/main" val="805916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707745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Click here for heading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598" y="2668514"/>
            <a:ext cx="8229600" cy="3088973"/>
          </a:xfrm>
          <a:prstGeom prst="rect">
            <a:avLst/>
          </a:prstGeom>
        </p:spPr>
        <p:txBody>
          <a:bodyPr vert="horz" lIns="91440" tIns="45720" rIns="91440" bIns="45720" numCol="2" spcCol="4572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Lorem ipsum dolor sit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amet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consectetur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adipiscing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elit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Indicant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pueri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in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quibus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ut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in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speculis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natura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cernitur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Si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est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nihil nisi corpus, summa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erunt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illa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: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valitudo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orbel" panose="020B0503020204020204" pitchFamily="34" charset="0"/>
              </a:rPr>
              <a:t>vacuitas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orbel" panose="020B0503020204020204" pitchFamily="34" charset="0"/>
              </a:rPr>
              <a:t>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orbel" panose="020B0503020204020204" pitchFamily="34" charset="0"/>
              </a:rPr>
              <a:t>doloris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orbel" panose="020B0503020204020204" pitchFamily="34" charset="0"/>
              </a:rPr>
              <a:t>,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orbel" panose="020B0503020204020204" pitchFamily="34" charset="0"/>
              </a:rPr>
              <a:t>pulchritudo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orbel" panose="020B0503020204020204" pitchFamily="34" charset="0"/>
              </a:rPr>
              <a:t>, cetera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C0C0C0"/>
                </a:highlight>
                <a:latin typeface="Corbel" panose="020B0503020204020204" pitchFamily="34" charset="0"/>
              </a:rPr>
              <a:t>.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Tenesne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igitur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inquam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Hieronymus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Rhodius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quid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dicat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esse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summum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bonum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quo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putet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omnia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referri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oportere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? Duo Reges: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constructio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interrete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Aliter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homines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aliter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philosophos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loqui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putas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oportere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? </a:t>
            </a:r>
          </a:p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At modo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dixeras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nihil in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istis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rebus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esse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quod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interesset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Scientiam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pollicentur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quam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non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erat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mirum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sapientiae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cupido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patria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esse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cariorem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Beatus </a:t>
            </a:r>
            <a:r>
              <a:rPr lang="en-US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sibi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videtur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esse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18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moriens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Hoc non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est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positum in nostra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actione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598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SUBTITLE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</p:spTree>
    <p:extLst>
      <p:ext uri="{BB962C8B-B14F-4D97-AF65-F5344CB8AC3E}">
        <p14:creationId xmlns:p14="http://schemas.microsoft.com/office/powerpoint/2010/main" val="398829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4056" y="914400"/>
            <a:ext cx="6723888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Click here for heading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2438400" y="2668515"/>
            <a:ext cx="7315200" cy="1674888"/>
          </a:xfrm>
          <a:prstGeom prst="rect">
            <a:avLst/>
          </a:prstGeom>
        </p:spPr>
        <p:txBody>
          <a:bodyPr vert="horz" lIns="9144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Cur post Tarentum ad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Archytam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 Quantum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Aristoxeni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ingenium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consumptum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videmus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musicis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 Et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quod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munus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quod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opus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sapientiae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 Duo Reges: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constructio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interrete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Sed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tamen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intellego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quid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velit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Nobis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aliter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videtur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recte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secusne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postea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5913353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2734056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SUBTITLE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934774-D063-3345-BADA-C905D5B66815}"/>
              </a:ext>
            </a:extLst>
          </p:cNvPr>
          <p:cNvSpPr/>
          <p:nvPr/>
        </p:nvSpPr>
        <p:spPr>
          <a:xfrm>
            <a:off x="2904744" y="4581572"/>
            <a:ext cx="1170432" cy="117043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2A9E1D3-0642-4146-8586-3B7F95A4C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514" y="4898822"/>
            <a:ext cx="540892" cy="565147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AA3BD8E8-040B-EF48-A685-5D5C18E15D27}"/>
              </a:ext>
            </a:extLst>
          </p:cNvPr>
          <p:cNvSpPr txBox="1">
            <a:spLocks/>
          </p:cNvSpPr>
          <p:nvPr/>
        </p:nvSpPr>
        <p:spPr>
          <a:xfrm>
            <a:off x="2904744" y="5920954"/>
            <a:ext cx="117043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SUBTITLE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E09E55-8EA5-B647-8A17-677F62C49A1C}"/>
              </a:ext>
            </a:extLst>
          </p:cNvPr>
          <p:cNvSpPr/>
          <p:nvPr/>
        </p:nvSpPr>
        <p:spPr>
          <a:xfrm>
            <a:off x="5510784" y="4581572"/>
            <a:ext cx="1170432" cy="117043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2EDF8D1-3FD9-CD4A-B724-A45832C9D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54" y="4898822"/>
            <a:ext cx="540892" cy="565147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9FC56EE7-4A8D-A841-8482-5CAD53CBF581}"/>
              </a:ext>
            </a:extLst>
          </p:cNvPr>
          <p:cNvSpPr txBox="1">
            <a:spLocks/>
          </p:cNvSpPr>
          <p:nvPr/>
        </p:nvSpPr>
        <p:spPr>
          <a:xfrm>
            <a:off x="5510784" y="5920954"/>
            <a:ext cx="117043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SUBTITLE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746E4F-C2CA-F046-B455-6C04852F122E}"/>
              </a:ext>
            </a:extLst>
          </p:cNvPr>
          <p:cNvSpPr/>
          <p:nvPr/>
        </p:nvSpPr>
        <p:spPr>
          <a:xfrm>
            <a:off x="8116824" y="4565678"/>
            <a:ext cx="1170432" cy="117043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388B755-F2E8-A341-B8C4-AE515090F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594" y="4882928"/>
            <a:ext cx="540892" cy="565147"/>
          </a:xfrm>
          <a:prstGeom prst="rect">
            <a:avLst/>
          </a:prstGeom>
        </p:spPr>
      </p:pic>
      <p:sp>
        <p:nvSpPr>
          <p:cNvPr id="25" name="Subtitle 2">
            <a:extLst>
              <a:ext uri="{FF2B5EF4-FFF2-40B4-BE49-F238E27FC236}">
                <a16:creationId xmlns:a16="http://schemas.microsoft.com/office/drawing/2014/main" id="{8A7F0567-1928-394E-B72C-7F707D8C4268}"/>
              </a:ext>
            </a:extLst>
          </p:cNvPr>
          <p:cNvSpPr txBox="1">
            <a:spLocks/>
          </p:cNvSpPr>
          <p:nvPr/>
        </p:nvSpPr>
        <p:spPr>
          <a:xfrm>
            <a:off x="8116824" y="5905060"/>
            <a:ext cx="117043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67468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4056" y="914400"/>
            <a:ext cx="6723888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Click here for heading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5913353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BE6945-8E39-394D-9F64-DEC1000660D0}"/>
              </a:ext>
            </a:extLst>
          </p:cNvPr>
          <p:cNvSpPr/>
          <p:nvPr/>
        </p:nvSpPr>
        <p:spPr>
          <a:xfrm>
            <a:off x="-35052" y="2287447"/>
            <a:ext cx="12262104" cy="2084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F387EF-101A-E949-8DC8-56279B5BBF9C}"/>
              </a:ext>
            </a:extLst>
          </p:cNvPr>
          <p:cNvSpPr/>
          <p:nvPr/>
        </p:nvSpPr>
        <p:spPr>
          <a:xfrm>
            <a:off x="-35052" y="2415463"/>
            <a:ext cx="12262104" cy="45809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9D073C-BC05-1D4B-9EA9-297A37465734}"/>
              </a:ext>
            </a:extLst>
          </p:cNvPr>
          <p:cNvSpPr/>
          <p:nvPr/>
        </p:nvSpPr>
        <p:spPr>
          <a:xfrm>
            <a:off x="-35052" y="2461183"/>
            <a:ext cx="12262104" cy="45809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2734056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SUBTITLE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934774-D063-3345-BADA-C905D5B66815}"/>
              </a:ext>
            </a:extLst>
          </p:cNvPr>
          <p:cNvSpPr/>
          <p:nvPr/>
        </p:nvSpPr>
        <p:spPr>
          <a:xfrm>
            <a:off x="2831592" y="2813958"/>
            <a:ext cx="1170432" cy="117043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2A9E1D3-0642-4146-8586-3B7F95A4C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362" y="3131208"/>
            <a:ext cx="540892" cy="565147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AA3BD8E8-040B-EF48-A685-5D5C18E15D27}"/>
              </a:ext>
            </a:extLst>
          </p:cNvPr>
          <p:cNvSpPr txBox="1">
            <a:spLocks/>
          </p:cNvSpPr>
          <p:nvPr/>
        </p:nvSpPr>
        <p:spPr>
          <a:xfrm>
            <a:off x="2831592" y="4153340"/>
            <a:ext cx="117043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orbel" panose="020B0503020204020204" pitchFamily="34" charset="0"/>
              </a:rPr>
              <a:t>SUBTITLE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E09E55-8EA5-B647-8A17-677F62C49A1C}"/>
              </a:ext>
            </a:extLst>
          </p:cNvPr>
          <p:cNvSpPr/>
          <p:nvPr/>
        </p:nvSpPr>
        <p:spPr>
          <a:xfrm>
            <a:off x="5437632" y="2813958"/>
            <a:ext cx="1170432" cy="117043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2EDF8D1-3FD9-CD4A-B724-A45832C9D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02" y="3131208"/>
            <a:ext cx="540892" cy="565147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9FC56EE7-4A8D-A841-8482-5CAD53CBF581}"/>
              </a:ext>
            </a:extLst>
          </p:cNvPr>
          <p:cNvSpPr txBox="1">
            <a:spLocks/>
          </p:cNvSpPr>
          <p:nvPr/>
        </p:nvSpPr>
        <p:spPr>
          <a:xfrm>
            <a:off x="5437632" y="4153340"/>
            <a:ext cx="117043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orbel" panose="020B0503020204020204" pitchFamily="34" charset="0"/>
              </a:rPr>
              <a:t>SUBTITLE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746E4F-C2CA-F046-B455-6C04852F122E}"/>
              </a:ext>
            </a:extLst>
          </p:cNvPr>
          <p:cNvSpPr/>
          <p:nvPr/>
        </p:nvSpPr>
        <p:spPr>
          <a:xfrm>
            <a:off x="8043672" y="2798064"/>
            <a:ext cx="1170432" cy="117043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388B755-F2E8-A341-B8C4-AE515090F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442" y="3115314"/>
            <a:ext cx="540892" cy="565147"/>
          </a:xfrm>
          <a:prstGeom prst="rect">
            <a:avLst/>
          </a:prstGeom>
        </p:spPr>
      </p:pic>
      <p:sp>
        <p:nvSpPr>
          <p:cNvPr id="25" name="Subtitle 2">
            <a:extLst>
              <a:ext uri="{FF2B5EF4-FFF2-40B4-BE49-F238E27FC236}">
                <a16:creationId xmlns:a16="http://schemas.microsoft.com/office/drawing/2014/main" id="{8A7F0567-1928-394E-B72C-7F707D8C4268}"/>
              </a:ext>
            </a:extLst>
          </p:cNvPr>
          <p:cNvSpPr txBox="1">
            <a:spLocks/>
          </p:cNvSpPr>
          <p:nvPr/>
        </p:nvSpPr>
        <p:spPr>
          <a:xfrm>
            <a:off x="8043672" y="4137446"/>
            <a:ext cx="117043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orbel" panose="020B0503020204020204" pitchFamily="34" charset="0"/>
              </a:rPr>
              <a:t>SUBTITLE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EF3B3EB-DAEE-6D43-8893-AE5463AAD99B}"/>
              </a:ext>
            </a:extLst>
          </p:cNvPr>
          <p:cNvSpPr txBox="1">
            <a:spLocks/>
          </p:cNvSpPr>
          <p:nvPr/>
        </p:nvSpPr>
        <p:spPr>
          <a:xfrm>
            <a:off x="2337816" y="4689529"/>
            <a:ext cx="2157984" cy="1420874"/>
          </a:xfrm>
          <a:prstGeom prst="rect">
            <a:avLst/>
          </a:prstGeom>
        </p:spPr>
        <p:txBody>
          <a:bodyPr vert="horz" lIns="9144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Lorem ipsum dolor sit </a:t>
            </a:r>
            <a:r>
              <a:rPr lang="en-US" sz="1800" dirty="0" err="1">
                <a:solidFill>
                  <a:schemeClr val="bg1"/>
                </a:solidFill>
              </a:rPr>
              <a:t>amet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consectetur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adipiscing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elit</a:t>
            </a:r>
            <a:r>
              <a:rPr lang="en-US" sz="1800" dirty="0">
                <a:solidFill>
                  <a:schemeClr val="bg1"/>
                </a:solidFill>
              </a:rPr>
              <a:t>. Cur post Tarentum ad </a:t>
            </a:r>
            <a:r>
              <a:rPr lang="en-US" sz="1800" dirty="0" err="1">
                <a:solidFill>
                  <a:schemeClr val="bg1"/>
                </a:solidFill>
              </a:rPr>
              <a:t>Archytam</a:t>
            </a:r>
            <a:r>
              <a:rPr lang="en-US" sz="1800" dirty="0">
                <a:solidFill>
                  <a:schemeClr val="bg1"/>
                </a:solidFill>
              </a:rPr>
              <a:t>? 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D9E414FF-1FB6-3E49-B76A-730693CB46C4}"/>
              </a:ext>
            </a:extLst>
          </p:cNvPr>
          <p:cNvSpPr txBox="1">
            <a:spLocks/>
          </p:cNvSpPr>
          <p:nvPr/>
        </p:nvSpPr>
        <p:spPr>
          <a:xfrm>
            <a:off x="5017008" y="4705928"/>
            <a:ext cx="2157984" cy="1420874"/>
          </a:xfrm>
          <a:prstGeom prst="rect">
            <a:avLst/>
          </a:prstGeom>
        </p:spPr>
        <p:txBody>
          <a:bodyPr vert="horz" lIns="9144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Lorem ipsum dolor sit </a:t>
            </a:r>
            <a:r>
              <a:rPr lang="en-US" sz="1800" dirty="0" err="1">
                <a:solidFill>
                  <a:schemeClr val="bg1"/>
                </a:solidFill>
              </a:rPr>
              <a:t>amet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consectetur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adipiscing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elit</a:t>
            </a:r>
            <a:r>
              <a:rPr lang="en-US" sz="1800" dirty="0">
                <a:solidFill>
                  <a:schemeClr val="bg1"/>
                </a:solidFill>
              </a:rPr>
              <a:t>. Cur post Tarentum ad </a:t>
            </a:r>
            <a:r>
              <a:rPr lang="en-US" sz="1800" dirty="0" err="1">
                <a:solidFill>
                  <a:schemeClr val="bg1"/>
                </a:solidFill>
              </a:rPr>
              <a:t>Archytam</a:t>
            </a:r>
            <a:r>
              <a:rPr lang="en-US" sz="1800" dirty="0">
                <a:solidFill>
                  <a:schemeClr val="bg1"/>
                </a:solidFill>
              </a:rPr>
              <a:t>? 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48571F16-EF91-B64E-8B08-AEB90DFC7704}"/>
              </a:ext>
            </a:extLst>
          </p:cNvPr>
          <p:cNvSpPr txBox="1">
            <a:spLocks/>
          </p:cNvSpPr>
          <p:nvPr/>
        </p:nvSpPr>
        <p:spPr>
          <a:xfrm>
            <a:off x="7549896" y="4689529"/>
            <a:ext cx="2157984" cy="1420874"/>
          </a:xfrm>
          <a:prstGeom prst="rect">
            <a:avLst/>
          </a:prstGeom>
        </p:spPr>
        <p:txBody>
          <a:bodyPr vert="horz" lIns="9144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Lorem ipsum dolor sit </a:t>
            </a:r>
            <a:r>
              <a:rPr lang="en-US" sz="1800" dirty="0" err="1">
                <a:solidFill>
                  <a:schemeClr val="bg1"/>
                </a:solidFill>
              </a:rPr>
              <a:t>amet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consectetur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adipiscing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elit</a:t>
            </a:r>
            <a:r>
              <a:rPr lang="en-US" sz="1800" dirty="0">
                <a:solidFill>
                  <a:schemeClr val="bg1"/>
                </a:solidFill>
              </a:rPr>
              <a:t>. Cur post Tarentum ad </a:t>
            </a:r>
            <a:r>
              <a:rPr lang="en-US" sz="1800" dirty="0" err="1">
                <a:solidFill>
                  <a:schemeClr val="bg1"/>
                </a:solidFill>
              </a:rPr>
              <a:t>Archytam</a:t>
            </a:r>
            <a:r>
              <a:rPr lang="en-US" sz="1800" dirty="0">
                <a:solidFill>
                  <a:schemeClr val="bg1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88689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4056" y="914400"/>
            <a:ext cx="6723888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Click here for heading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5913353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BE6945-8E39-394D-9F64-DEC1000660D0}"/>
              </a:ext>
            </a:extLst>
          </p:cNvPr>
          <p:cNvSpPr/>
          <p:nvPr/>
        </p:nvSpPr>
        <p:spPr>
          <a:xfrm>
            <a:off x="-35052" y="2287447"/>
            <a:ext cx="12262104" cy="2084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F387EF-101A-E949-8DC8-56279B5BBF9C}"/>
              </a:ext>
            </a:extLst>
          </p:cNvPr>
          <p:cNvSpPr/>
          <p:nvPr/>
        </p:nvSpPr>
        <p:spPr>
          <a:xfrm>
            <a:off x="-35052" y="2415463"/>
            <a:ext cx="12262104" cy="45809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9D073C-BC05-1D4B-9EA9-297A37465734}"/>
              </a:ext>
            </a:extLst>
          </p:cNvPr>
          <p:cNvSpPr/>
          <p:nvPr/>
        </p:nvSpPr>
        <p:spPr>
          <a:xfrm>
            <a:off x="-35052" y="2461183"/>
            <a:ext cx="12262104" cy="45809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2734056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SUBTITLE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934774-D063-3345-BADA-C905D5B66815}"/>
              </a:ext>
            </a:extLst>
          </p:cNvPr>
          <p:cNvSpPr/>
          <p:nvPr/>
        </p:nvSpPr>
        <p:spPr>
          <a:xfrm>
            <a:off x="2831592" y="2813958"/>
            <a:ext cx="1170432" cy="117043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A3BD8E8-040B-EF48-A685-5D5C18E15D27}"/>
              </a:ext>
            </a:extLst>
          </p:cNvPr>
          <p:cNvSpPr txBox="1">
            <a:spLocks/>
          </p:cNvSpPr>
          <p:nvPr/>
        </p:nvSpPr>
        <p:spPr>
          <a:xfrm>
            <a:off x="2831592" y="4153340"/>
            <a:ext cx="117043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orbel" panose="020B0503020204020204" pitchFamily="34" charset="0"/>
              </a:rPr>
              <a:t>SUBTITLE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E09E55-8EA5-B647-8A17-677F62C49A1C}"/>
              </a:ext>
            </a:extLst>
          </p:cNvPr>
          <p:cNvSpPr/>
          <p:nvPr/>
        </p:nvSpPr>
        <p:spPr>
          <a:xfrm>
            <a:off x="5437632" y="2813958"/>
            <a:ext cx="1170432" cy="117043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FC56EE7-4A8D-A841-8482-5CAD53CBF581}"/>
              </a:ext>
            </a:extLst>
          </p:cNvPr>
          <p:cNvSpPr txBox="1">
            <a:spLocks/>
          </p:cNvSpPr>
          <p:nvPr/>
        </p:nvSpPr>
        <p:spPr>
          <a:xfrm>
            <a:off x="5437632" y="4153340"/>
            <a:ext cx="117043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orbel" panose="020B0503020204020204" pitchFamily="34" charset="0"/>
              </a:rPr>
              <a:t>SUBTITLE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746E4F-C2CA-F046-B455-6C04852F122E}"/>
              </a:ext>
            </a:extLst>
          </p:cNvPr>
          <p:cNvSpPr/>
          <p:nvPr/>
        </p:nvSpPr>
        <p:spPr>
          <a:xfrm>
            <a:off x="8043672" y="2798064"/>
            <a:ext cx="1170432" cy="117043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8A7F0567-1928-394E-B72C-7F707D8C4268}"/>
              </a:ext>
            </a:extLst>
          </p:cNvPr>
          <p:cNvSpPr txBox="1">
            <a:spLocks/>
          </p:cNvSpPr>
          <p:nvPr/>
        </p:nvSpPr>
        <p:spPr>
          <a:xfrm>
            <a:off x="8043672" y="4137446"/>
            <a:ext cx="117043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orbel" panose="020B0503020204020204" pitchFamily="34" charset="0"/>
              </a:rPr>
              <a:t>SUBTITLE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EF3B3EB-DAEE-6D43-8893-AE5463AAD99B}"/>
              </a:ext>
            </a:extLst>
          </p:cNvPr>
          <p:cNvSpPr txBox="1">
            <a:spLocks/>
          </p:cNvSpPr>
          <p:nvPr/>
        </p:nvSpPr>
        <p:spPr>
          <a:xfrm>
            <a:off x="2337816" y="4689529"/>
            <a:ext cx="2157984" cy="1420874"/>
          </a:xfrm>
          <a:prstGeom prst="rect">
            <a:avLst/>
          </a:prstGeom>
        </p:spPr>
        <p:txBody>
          <a:bodyPr vert="horz" lIns="9144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Lorem ipsum dolor sit </a:t>
            </a:r>
            <a:r>
              <a:rPr lang="en-US" sz="1800" dirty="0" err="1">
                <a:solidFill>
                  <a:schemeClr val="bg1"/>
                </a:solidFill>
              </a:rPr>
              <a:t>amet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consectetur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adipiscing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elit</a:t>
            </a:r>
            <a:r>
              <a:rPr lang="en-US" sz="1800" dirty="0">
                <a:solidFill>
                  <a:schemeClr val="bg1"/>
                </a:solidFill>
              </a:rPr>
              <a:t>. Cur post Tarentum ad </a:t>
            </a:r>
            <a:r>
              <a:rPr lang="en-US" sz="1800" dirty="0" err="1">
                <a:solidFill>
                  <a:schemeClr val="bg1"/>
                </a:solidFill>
              </a:rPr>
              <a:t>Archytam</a:t>
            </a:r>
            <a:r>
              <a:rPr lang="en-US" sz="1800" dirty="0">
                <a:solidFill>
                  <a:schemeClr val="bg1"/>
                </a:solidFill>
              </a:rPr>
              <a:t>? 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D9E414FF-1FB6-3E49-B76A-730693CB46C4}"/>
              </a:ext>
            </a:extLst>
          </p:cNvPr>
          <p:cNvSpPr txBox="1">
            <a:spLocks/>
          </p:cNvSpPr>
          <p:nvPr/>
        </p:nvSpPr>
        <p:spPr>
          <a:xfrm>
            <a:off x="5017008" y="4705928"/>
            <a:ext cx="2157984" cy="1420874"/>
          </a:xfrm>
          <a:prstGeom prst="rect">
            <a:avLst/>
          </a:prstGeom>
        </p:spPr>
        <p:txBody>
          <a:bodyPr vert="horz" lIns="9144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Lorem ipsum dolor sit </a:t>
            </a:r>
            <a:r>
              <a:rPr lang="en-US" sz="1800" dirty="0" err="1">
                <a:solidFill>
                  <a:schemeClr val="bg1"/>
                </a:solidFill>
              </a:rPr>
              <a:t>amet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consectetur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adipiscing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elit</a:t>
            </a:r>
            <a:r>
              <a:rPr lang="en-US" sz="1800" dirty="0">
                <a:solidFill>
                  <a:schemeClr val="bg1"/>
                </a:solidFill>
              </a:rPr>
              <a:t>. Cur post Tarentum ad </a:t>
            </a:r>
            <a:r>
              <a:rPr lang="en-US" sz="1800" dirty="0" err="1">
                <a:solidFill>
                  <a:schemeClr val="bg1"/>
                </a:solidFill>
              </a:rPr>
              <a:t>Archytam</a:t>
            </a:r>
            <a:r>
              <a:rPr lang="en-US" sz="1800" dirty="0">
                <a:solidFill>
                  <a:schemeClr val="bg1"/>
                </a:solidFill>
              </a:rPr>
              <a:t>? 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48571F16-EF91-B64E-8B08-AEB90DFC7704}"/>
              </a:ext>
            </a:extLst>
          </p:cNvPr>
          <p:cNvSpPr txBox="1">
            <a:spLocks/>
          </p:cNvSpPr>
          <p:nvPr/>
        </p:nvSpPr>
        <p:spPr>
          <a:xfrm>
            <a:off x="7549896" y="4689529"/>
            <a:ext cx="2157984" cy="1420874"/>
          </a:xfrm>
          <a:prstGeom prst="rect">
            <a:avLst/>
          </a:prstGeom>
        </p:spPr>
        <p:txBody>
          <a:bodyPr vert="horz" lIns="9144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Lorem ipsum dolor sit </a:t>
            </a:r>
            <a:r>
              <a:rPr lang="en-US" sz="1800" dirty="0" err="1">
                <a:solidFill>
                  <a:schemeClr val="bg1"/>
                </a:solidFill>
              </a:rPr>
              <a:t>amet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consectetur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adipiscing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elit</a:t>
            </a:r>
            <a:r>
              <a:rPr lang="en-US" sz="1800" dirty="0">
                <a:solidFill>
                  <a:schemeClr val="bg1"/>
                </a:solidFill>
              </a:rPr>
              <a:t>. Cur post Tarentum ad </a:t>
            </a:r>
            <a:r>
              <a:rPr lang="en-US" sz="1800" dirty="0" err="1">
                <a:solidFill>
                  <a:schemeClr val="bg1"/>
                </a:solidFill>
              </a:rPr>
              <a:t>Archytam</a:t>
            </a:r>
            <a:r>
              <a:rPr lang="en-US" sz="1800" dirty="0">
                <a:solidFill>
                  <a:schemeClr val="bg1"/>
                </a:solidFill>
              </a:rPr>
              <a:t>? </a:t>
            </a:r>
          </a:p>
        </p:txBody>
      </p:sp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64D87AAD-5429-DF4C-9143-D589A36BF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608" y="3129934"/>
            <a:ext cx="538480" cy="53848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E81E7E77-59A5-3045-AEA2-75DD33C6C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568" y="3159760"/>
            <a:ext cx="538480" cy="538480"/>
          </a:xfrm>
          <a:prstGeom prst="rect">
            <a:avLst/>
          </a:prstGeom>
        </p:spPr>
      </p:pic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30E74724-40D9-2E4F-A075-C262C0089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648" y="3159760"/>
            <a:ext cx="538480" cy="53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59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707745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Click here for heading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452879" y="2636353"/>
            <a:ext cx="4572000" cy="3463045"/>
          </a:xfrm>
          <a:prstGeom prst="rect">
            <a:avLst/>
          </a:prstGeom>
        </p:spPr>
        <p:txBody>
          <a:bodyPr vert="horz" lIns="9144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9E0605"/>
                </a:solidFill>
                <a:latin typeface="Corbel" panose="020B0503020204020204" pitchFamily="34" charset="0"/>
              </a:rPr>
              <a:t>Click to change heading</a:t>
            </a:r>
          </a:p>
          <a:p>
            <a:pPr algn="l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Quid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ait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Aristoteles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reliquique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Platonis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alumni? Sed ego in hoc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resisto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;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Minime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vero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inquit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ille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consentit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Non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potes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nisi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retexueris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illa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Ad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eas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enim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res ab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Epicuro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praecepta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dantur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Neutrum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vero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inquit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ille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pPr algn="l"/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lang="en-US" b="1" dirty="0">
                <a:solidFill>
                  <a:srgbClr val="9E0605"/>
                </a:solidFill>
                <a:latin typeface="Corbel" panose="020B0503020204020204" pitchFamily="34" charset="0"/>
              </a:rPr>
              <a:t>Click to change heading</a:t>
            </a:r>
          </a:p>
          <a:p>
            <a:pPr algn="l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Quid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ait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Aristoteles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reliquique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Platonis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alumni? Sed ego in hoc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resisto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;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Minime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vero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inquit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ille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consentit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Non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potes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nisi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retexueris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illa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Ad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eas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enim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res ab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Epicuro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praecepta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dantur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Neutrum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vero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inquit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ille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pPr algn="l"/>
            <a:endParaRPr lang="en-US" b="1" dirty="0">
              <a:solidFill>
                <a:srgbClr val="9E0605"/>
              </a:solidFill>
              <a:latin typeface="Corbel" panose="020B0503020204020204" pitchFamily="34" charset="0"/>
            </a:endParaRPr>
          </a:p>
          <a:p>
            <a:pPr algn="l"/>
            <a:endParaRPr lang="en-US" b="1" dirty="0">
              <a:solidFill>
                <a:srgbClr val="9E0605"/>
              </a:solidFill>
              <a:latin typeface="Corbel" panose="020B0503020204020204" pitchFamily="34" charset="0"/>
            </a:endParaRPr>
          </a:p>
          <a:p>
            <a:pPr algn="l"/>
            <a:endParaRPr lang="en-US" b="1" dirty="0">
              <a:solidFill>
                <a:srgbClr val="9E0605"/>
              </a:solidFill>
              <a:latin typeface="Corbel" panose="020B0503020204020204" pitchFamily="34" charset="0"/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40D1D29-5422-3C45-AE18-D2704579EA3C}"/>
              </a:ext>
            </a:extLst>
          </p:cNvPr>
          <p:cNvSpPr txBox="1">
            <a:spLocks/>
          </p:cNvSpPr>
          <p:nvPr/>
        </p:nvSpPr>
        <p:spPr>
          <a:xfrm>
            <a:off x="1371600" y="566928"/>
            <a:ext cx="1216152" cy="34747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SUBTITLE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79C152A-ED29-3E4C-B46C-62C01009BF09}"/>
              </a:ext>
            </a:extLst>
          </p:cNvPr>
          <p:cNvSpPr txBox="1">
            <a:spLocks/>
          </p:cNvSpPr>
          <p:nvPr/>
        </p:nvSpPr>
        <p:spPr>
          <a:xfrm>
            <a:off x="6840727" y="2556689"/>
            <a:ext cx="4572000" cy="3463045"/>
          </a:xfrm>
          <a:prstGeom prst="rect">
            <a:avLst/>
          </a:prstGeom>
        </p:spPr>
        <p:txBody>
          <a:bodyPr vert="horz" lIns="9144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9E0605"/>
                </a:solidFill>
                <a:latin typeface="Corbel" panose="020B0503020204020204" pitchFamily="34" charset="0"/>
              </a:rPr>
              <a:t>Click to change heading</a:t>
            </a:r>
          </a:p>
          <a:p>
            <a:pPr algn="l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Quid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ait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Aristoteles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reliquique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Platonis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alumni? Sed ego in hoc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resisto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;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Minime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vero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inquit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ille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consentit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Non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potes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nisi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retexueris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illa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Ad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eas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enim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res ab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Epicuro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praecepta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dantur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Neutrum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vero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inquit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ille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pPr algn="l"/>
            <a:endParaRPr 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pPr algn="l"/>
            <a:r>
              <a:rPr lang="en-US" b="1" dirty="0">
                <a:solidFill>
                  <a:srgbClr val="9E0605"/>
                </a:solidFill>
                <a:latin typeface="Corbel" panose="020B0503020204020204" pitchFamily="34" charset="0"/>
              </a:rPr>
              <a:t>Click to change heading</a:t>
            </a:r>
          </a:p>
          <a:p>
            <a:pPr algn="l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Quid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ait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Aristoteles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reliquique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Platonis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alumni? Sed ego in hoc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resisto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;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Minime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vero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inquit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ille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consentit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Non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potes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nisi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retexueris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illa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Ad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eas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enim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res ab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Epicuro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praecepta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dantur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Neutrum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vero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inquit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ille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pPr algn="l"/>
            <a:endParaRPr lang="en-US" b="1" dirty="0">
              <a:solidFill>
                <a:srgbClr val="9E0605"/>
              </a:solidFill>
              <a:latin typeface="Corbel" panose="020B0503020204020204" pitchFamily="34" charset="0"/>
            </a:endParaRPr>
          </a:p>
          <a:p>
            <a:pPr algn="l"/>
            <a:endParaRPr lang="en-US" b="1" dirty="0">
              <a:solidFill>
                <a:srgbClr val="9E0605"/>
              </a:solidFill>
              <a:latin typeface="Corbel" panose="020B0503020204020204" pitchFamily="34" charset="0"/>
            </a:endParaRPr>
          </a:p>
          <a:p>
            <a:pPr algn="l"/>
            <a:endParaRPr lang="en-US" b="1" dirty="0">
              <a:solidFill>
                <a:srgbClr val="9E0605"/>
              </a:solidFill>
              <a:latin typeface="Corbel" panose="020B0503020204020204" pitchFamily="34" charset="0"/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332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ACA9169F24741960300EE7E179CBF" ma:contentTypeVersion="11" ma:contentTypeDescription="Create a new document." ma:contentTypeScope="" ma:versionID="54c8c706c11da1e000dda3f1eb013143">
  <xsd:schema xmlns:xsd="http://www.w3.org/2001/XMLSchema" xmlns:xs="http://www.w3.org/2001/XMLSchema" xmlns:p="http://schemas.microsoft.com/office/2006/metadata/properties" xmlns:ns2="f676eefc-c70f-44d5-9c82-a6ac291a9a04" targetNamespace="http://schemas.microsoft.com/office/2006/metadata/properties" ma:root="true" ma:fieldsID="8a65a8a62b540df1af627bc56c48d5b5" ns2:_="">
    <xsd:import namespace="f676eefc-c70f-44d5-9c82-a6ac291a9a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6eefc-c70f-44d5-9c82-a6ac291a9a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F3EC3B-8C20-496B-B0B0-3CC99F89579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44E7B5A-2672-4FF4-88BE-1FAD4D75FF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F7E51F-C385-4F28-A71F-42AB79AD3C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6eefc-c70f-44d5-9c82-a6ac291a9a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1923</TotalTime>
  <Words>1220</Words>
  <Application>Microsoft Macintosh PowerPoint</Application>
  <PresentationFormat>Widescreen</PresentationFormat>
  <Paragraphs>129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Corbel</vt:lpstr>
      <vt:lpstr>Office Theme</vt:lpstr>
      <vt:lpstr>Click here for title</vt:lpstr>
      <vt:lpstr>Click here for heading</vt:lpstr>
      <vt:lpstr>Click here for heading</vt:lpstr>
      <vt:lpstr>Click here for heading</vt:lpstr>
      <vt:lpstr>Click here for heading</vt:lpstr>
      <vt:lpstr>Click here for heading</vt:lpstr>
      <vt:lpstr>Click here for heading</vt:lpstr>
      <vt:lpstr>Click here for heading</vt:lpstr>
      <vt:lpstr>Click here for heading</vt:lpstr>
      <vt:lpstr>Click here for heading</vt:lpstr>
      <vt:lpstr>Click here for heading</vt:lpstr>
      <vt:lpstr>Click here for heading</vt:lpstr>
      <vt:lpstr>Click here for heading</vt:lpstr>
      <vt:lpstr>Click here for heading</vt:lpstr>
      <vt:lpstr>Click here for heading</vt:lpstr>
      <vt:lpstr>PowerPoint Presentation</vt:lpstr>
      <vt:lpstr>Click here for heading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Dillon, Charles</dc:creator>
  <cp:lastModifiedBy>Powers, Alexandria</cp:lastModifiedBy>
  <cp:revision>158</cp:revision>
  <dcterms:created xsi:type="dcterms:W3CDTF">2021-09-07T17:43:47Z</dcterms:created>
  <dcterms:modified xsi:type="dcterms:W3CDTF">2023-03-06T20:45:11Z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0x0101005D4ACA9169F24741960300EE7E179CBF</vt:lpwstr>
  </property>
</Properties>
</file>